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4" r:id="rId9"/>
    <p:sldId id="262" r:id="rId10"/>
    <p:sldId id="265" r:id="rId11"/>
    <p:sldId id="266" r:id="rId12"/>
    <p:sldId id="272" r:id="rId13"/>
    <p:sldId id="273" r:id="rId14"/>
    <p:sldId id="274" r:id="rId15"/>
    <p:sldId id="275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5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4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8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7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0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1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1074-0D82-4AAF-BA5B-917441439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51D9-93FD-4C88-AA22-AC754822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7" Target="../media/image10.pn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9.png" Type="http://schemas.openxmlformats.org/officeDocument/2006/relationships/image"/><Relationship Id="rId5" Target="../media/image8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35" r="-63"/>
          <a:stretch/>
        </p:blipFill>
        <p:spPr>
          <a:xfrm>
            <a:off x="0" y="0"/>
            <a:ext cx="3863662" cy="138162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00776" y="1381627"/>
            <a:ext cx="8834909" cy="5289219"/>
            <a:chOff x="3000776" y="1381627"/>
            <a:chExt cx="8834909" cy="52892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-4" r="-22"/>
            <a:stretch/>
          </p:blipFill>
          <p:spPr>
            <a:xfrm>
              <a:off x="3000776" y="1381627"/>
              <a:ext cx="8834909" cy="527515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01544" y="3039414"/>
              <a:ext cx="360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endParaRPr dirty="0"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9154" y="6301514"/>
              <a:ext cx="360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endParaRPr dirty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39267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1" r="83"/>
          <a:stretch/>
        </p:blipFill>
        <p:spPr>
          <a:xfrm>
            <a:off x="2228045" y="74614"/>
            <a:ext cx="6954592" cy="67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86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13" r="23"/>
          <a:stretch/>
        </p:blipFill>
        <p:spPr>
          <a:xfrm>
            <a:off x="2949262" y="188174"/>
            <a:ext cx="6091707" cy="64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6282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89116" y="660189"/>
            <a:ext cx="7384878" cy="5515531"/>
            <a:chOff x="2476574" y="614636"/>
            <a:chExt cx="6847729" cy="50778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57267" r="113"/>
            <a:stretch/>
          </p:blipFill>
          <p:spPr>
            <a:xfrm>
              <a:off x="2476574" y="615248"/>
              <a:ext cx="6847729" cy="507721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807594" y="614636"/>
              <a:ext cx="5795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endParaRPr dirty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541036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7" l="787" r="3379" t="44199"/>
          <a:stretch/>
        </p:blipFill>
        <p:spPr>
          <a:xfrm>
            <a:off x="3685735" y="56515"/>
            <a:ext cx="6471139" cy="65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390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21" r="-42"/>
          <a:stretch/>
        </p:blipFill>
        <p:spPr>
          <a:xfrm>
            <a:off x="984738" y="650895"/>
            <a:ext cx="10956996" cy="50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8075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5" r="40"/>
          <a:stretch/>
        </p:blipFill>
        <p:spPr>
          <a:xfrm>
            <a:off x="2743200" y="309490"/>
            <a:ext cx="5830818" cy="62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76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55" r="38"/>
          <a:stretch/>
        </p:blipFill>
        <p:spPr>
          <a:xfrm>
            <a:off x="1133341" y="300009"/>
            <a:ext cx="9723549" cy="612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7756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" r="-49"/>
          <a:stretch/>
        </p:blipFill>
        <p:spPr>
          <a:xfrm>
            <a:off x="1056068" y="244305"/>
            <a:ext cx="10601211" cy="56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5452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3" r="-75"/>
          <a:stretch/>
        </p:blipFill>
        <p:spPr>
          <a:xfrm>
            <a:off x="3348507" y="605306"/>
            <a:ext cx="5795493" cy="58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9483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174" r="-43"/>
          <a:stretch/>
        </p:blipFill>
        <p:spPr>
          <a:xfrm>
            <a:off x="1969477" y="266484"/>
            <a:ext cx="7765365" cy="2870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3" r="21"/>
          <a:stretch/>
        </p:blipFill>
        <p:spPr>
          <a:xfrm>
            <a:off x="1561513" y="3559126"/>
            <a:ext cx="9597072" cy="23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938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4" r="-23"/>
          <a:stretch/>
        </p:blipFill>
        <p:spPr>
          <a:xfrm>
            <a:off x="126607" y="0"/>
            <a:ext cx="7692150" cy="1378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31" r="58"/>
          <a:stretch/>
        </p:blipFill>
        <p:spPr>
          <a:xfrm>
            <a:off x="126607" y="1659986"/>
            <a:ext cx="7948248" cy="1254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-80" r="-69"/>
          <a:stretch/>
        </p:blipFill>
        <p:spPr>
          <a:xfrm>
            <a:off x="450166" y="3390313"/>
            <a:ext cx="6414867" cy="2897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44" r="-50"/>
          <a:stretch/>
        </p:blipFill>
        <p:spPr>
          <a:xfrm>
            <a:off x="5992837" y="3390313"/>
            <a:ext cx="5022166" cy="942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r="-58"/>
          <a:stretch/>
        </p:blipFill>
        <p:spPr>
          <a:xfrm>
            <a:off x="5725551" y="4396152"/>
            <a:ext cx="5289452" cy="914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149" r="-69"/>
          <a:stretch/>
        </p:blipFill>
        <p:spPr>
          <a:xfrm>
            <a:off x="5992837" y="5338688"/>
            <a:ext cx="4670474" cy="13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6633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0169" y="235584"/>
            <a:ext cx="9997722" cy="6487187"/>
            <a:chOff x="735927" y="196948"/>
            <a:chExt cx="9997722" cy="64992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71" r="-21"/>
            <a:stretch/>
          </p:blipFill>
          <p:spPr>
            <a:xfrm>
              <a:off x="735927" y="196948"/>
              <a:ext cx="9997722" cy="649927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318782" y="196948"/>
              <a:ext cx="6471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endParaRPr dirty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925443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0493" y="682580"/>
            <a:ext cx="11072189" cy="4984124"/>
            <a:chOff x="291856" y="0"/>
            <a:chExt cx="11072189" cy="49841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-97" r="5"/>
            <a:stretch/>
          </p:blipFill>
          <p:spPr>
            <a:xfrm>
              <a:off x="291856" y="0"/>
              <a:ext cx="11072189" cy="397957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-319" r="-15"/>
            <a:stretch/>
          </p:blipFill>
          <p:spPr>
            <a:xfrm>
              <a:off x="4043965" y="3876541"/>
              <a:ext cx="7207309" cy="1107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8302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68" r="67"/>
          <a:stretch/>
        </p:blipFill>
        <p:spPr>
          <a:xfrm>
            <a:off x="0" y="-178638"/>
            <a:ext cx="6866002" cy="26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4684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" r="52"/>
          <a:stretch/>
        </p:blipFill>
        <p:spPr>
          <a:xfrm>
            <a:off x="0" y="759853"/>
            <a:ext cx="5170024" cy="3799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00" r="-35"/>
          <a:stretch/>
        </p:blipFill>
        <p:spPr>
          <a:xfrm>
            <a:off x="5170024" y="759853"/>
            <a:ext cx="6904259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4776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5" r="-21"/>
          <a:stretch/>
        </p:blipFill>
        <p:spPr>
          <a:xfrm>
            <a:off x="695459" y="72676"/>
            <a:ext cx="10238704" cy="64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494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64" r="-47"/>
          <a:stretch/>
        </p:blipFill>
        <p:spPr>
          <a:xfrm>
            <a:off x="595521" y="620743"/>
            <a:ext cx="10763645" cy="52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314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12</cp:revision>
  <dcterms:created xsi:type="dcterms:W3CDTF">2021-10-18T16:26:47Z</dcterms:created>
  <dcterms:modified xsi:type="dcterms:W3CDTF">2021-10-18T17:09:47Z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1060674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